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9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8de7ca0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8de7ca0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7b2a9c088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7b2a9c088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79fe0bf16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79fe0bf16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7b2a9c088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7b2a9c088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79fe0bf16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79fe0bf16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78de7ca0a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78de7ca0a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78de7ca0a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78de7ca0a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78de7ca0a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78de7ca0a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78de7ca0af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78de7ca0af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7b2a9c088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7b2a9c088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8de7ca0a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8de7ca0a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78de7ca0a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78de7ca0a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75b20c327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75b20c327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78de7ca0a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78de7ca0a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78de7ca0a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78de7ca0a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8de7ca0af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78de7ca0af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8de7ca0af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78de7ca0af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78de7ca0a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78de7ca0a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425"/>
            <a:ext cx="9143983" cy="51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422038" y="1491450"/>
            <a:ext cx="4299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b="1">
                <a:latin typeface="DFKai-SB"/>
                <a:ea typeface="DFKai-SB"/>
                <a:cs typeface="DFKai-SB"/>
                <a:sym typeface="DFKai-SB"/>
              </a:rPr>
              <a:t>花花世界</a:t>
            </a:r>
            <a:endParaRPr sz="2600" b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002138" y="2571750"/>
            <a:ext cx="113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第10組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071988" y="30643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B0843026 謝奇容</a:t>
            </a:r>
            <a:endParaRPr sz="2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B0943202 游于函</a:t>
            </a:r>
            <a:endParaRPr sz="6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25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821100" y="104650"/>
            <a:ext cx="114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>
                <a:latin typeface="DFKai-SB"/>
                <a:ea typeface="DFKai-SB"/>
                <a:cs typeface="DFKai-SB"/>
                <a:sym typeface="DFKai-SB"/>
              </a:rPr>
              <a:t>程式碼</a:t>
            </a:r>
            <a:endParaRPr sz="2200" b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支援多種形態資料</a:t>
            </a:r>
            <a:endParaRPr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提供已預訓練的SOTA模型</a:t>
            </a:r>
            <a:endParaRPr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資料處理</a:t>
            </a:r>
            <a:endParaRPr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提供Pythonic API</a:t>
            </a:r>
            <a:endParaRPr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 panose="02020603050405020304" pitchFamily="18" charset="0"/>
                <a:ea typeface="標楷體" panose="03000509000000000000" pitchFamily="65" charset="-120"/>
              </a:rPr>
              <a:t>透過使用neural data processing pipeline，將數百個現成的模型、算法，組合成標準的AI pipeline。</a:t>
            </a:r>
            <a:endParaRPr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6125" y="104650"/>
            <a:ext cx="4749348" cy="9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25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821100" y="104650"/>
            <a:ext cx="114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>
                <a:latin typeface="DFKai-SB"/>
                <a:ea typeface="DFKai-SB"/>
                <a:cs typeface="DFKai-SB"/>
                <a:sym typeface="DFKai-SB"/>
              </a:rPr>
              <a:t>程式碼</a:t>
            </a:r>
            <a:endParaRPr sz="22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25" y="1238250"/>
            <a:ext cx="8134350" cy="266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3"/>
          <p:cNvCxnSpPr/>
          <p:nvPr/>
        </p:nvCxnSpPr>
        <p:spPr>
          <a:xfrm>
            <a:off x="719300" y="2098050"/>
            <a:ext cx="2357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3"/>
          <p:cNvSpPr txBox="1"/>
          <p:nvPr/>
        </p:nvSpPr>
        <p:spPr>
          <a:xfrm>
            <a:off x="3062487" y="1828998"/>
            <a:ext cx="210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圖像識別預設模型</a:t>
            </a:r>
            <a:endParaRPr b="1">
              <a:solidFill>
                <a:srgbClr val="FF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25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821100" y="104650"/>
            <a:ext cx="114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>
                <a:latin typeface="DFKai-SB"/>
                <a:ea typeface="DFKai-SB"/>
                <a:cs typeface="DFKai-SB"/>
                <a:sym typeface="DFKai-SB"/>
              </a:rPr>
              <a:t>程式碼</a:t>
            </a:r>
            <a:endParaRPr sz="22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94725"/>
            <a:ext cx="8839199" cy="271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/>
          <p:nvPr/>
        </p:nvSpPr>
        <p:spPr>
          <a:xfrm>
            <a:off x="1428400" y="2946975"/>
            <a:ext cx="2916300" cy="179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3" name="Google Shape;173;p24"/>
          <p:cNvCxnSpPr>
            <a:stCxn id="172" idx="2"/>
          </p:cNvCxnSpPr>
          <p:nvPr/>
        </p:nvCxnSpPr>
        <p:spPr>
          <a:xfrm>
            <a:off x="2886550" y="3126675"/>
            <a:ext cx="0" cy="869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4" name="Google Shape;174;p24"/>
          <p:cNvSpPr txBox="1"/>
          <p:nvPr/>
        </p:nvSpPr>
        <p:spPr>
          <a:xfrm>
            <a:off x="1625039" y="3995650"/>
            <a:ext cx="291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圖片向量為一維資料，長度為2048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1674" y="3735139"/>
            <a:ext cx="4289926" cy="137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4917700" y="3653621"/>
            <a:ext cx="61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長度</a:t>
            </a:r>
            <a:endParaRPr sz="9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8129950" y="3780653"/>
            <a:ext cx="61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向量值</a:t>
            </a:r>
            <a:endParaRPr sz="9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25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821100" y="104650"/>
            <a:ext cx="114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>
                <a:latin typeface="DFKai-SB"/>
                <a:ea typeface="DFKai-SB"/>
                <a:cs typeface="DFKai-SB"/>
                <a:sym typeface="DFKai-SB"/>
              </a:rPr>
              <a:t>程式碼</a:t>
            </a:r>
            <a:endParaRPr sz="22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487" y="627850"/>
            <a:ext cx="7603026" cy="44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38" y="1577650"/>
            <a:ext cx="8419125" cy="32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/>
        </p:nvSpPr>
        <p:spPr>
          <a:xfrm>
            <a:off x="2422800" y="507125"/>
            <a:ext cx="4298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latin typeface="DFKai-SB"/>
                <a:ea typeface="DFKai-SB"/>
                <a:cs typeface="DFKai-SB"/>
                <a:sym typeface="DFKai-SB"/>
              </a:rPr>
              <a:t>4</a:t>
            </a:r>
            <a:endParaRPr sz="5000" b="1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latin typeface="DFKai-SB"/>
                <a:ea typeface="DFKai-SB"/>
                <a:cs typeface="DFKai-SB"/>
                <a:sym typeface="DFKai-SB"/>
              </a:rPr>
              <a:t>結論</a:t>
            </a:r>
            <a:endParaRPr sz="5000" b="1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25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821100" y="104650"/>
            <a:ext cx="804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>
                <a:latin typeface="DFKai-SB"/>
                <a:ea typeface="DFKai-SB"/>
                <a:cs typeface="DFKai-SB"/>
                <a:sym typeface="DFKai-SB"/>
              </a:rPr>
              <a:t>結論</a:t>
            </a:r>
            <a:endParaRPr sz="2200" b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97" name="Google Shape;197;p27"/>
          <p:cNvSpPr txBox="1">
            <a:spLocks noGrp="1"/>
          </p:cNvSpPr>
          <p:nvPr>
            <p:ph type="body" idx="1"/>
          </p:nvPr>
        </p:nvSpPr>
        <p:spPr>
          <a:xfrm>
            <a:off x="311700" y="6830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上傳相片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00" y="1608675"/>
            <a:ext cx="4073902" cy="305542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>
            <a:spLocks noGrp="1"/>
          </p:cNvSpPr>
          <p:nvPr>
            <p:ph type="body" idx="4294967295"/>
          </p:nvPr>
        </p:nvSpPr>
        <p:spPr>
          <a:xfrm>
            <a:off x="4832400" y="73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搜尋圖片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52475"/>
            <a:ext cx="2261025" cy="184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2574" y="1152475"/>
            <a:ext cx="2201425" cy="16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5338" y="3128250"/>
            <a:ext cx="2354351" cy="1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42575" y="3128250"/>
            <a:ext cx="2201424" cy="1525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63050" y="1936450"/>
            <a:ext cx="2502651" cy="23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38" y="1577650"/>
            <a:ext cx="8419125" cy="32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2422800" y="507125"/>
            <a:ext cx="4298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latin typeface="DFKai-SB"/>
                <a:ea typeface="DFKai-SB"/>
                <a:cs typeface="DFKai-SB"/>
                <a:sym typeface="DFKai-SB"/>
              </a:rPr>
              <a:t>5</a:t>
            </a:r>
            <a:endParaRPr sz="5000" b="1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latin typeface="DFKai-SB"/>
                <a:ea typeface="DFKai-SB"/>
                <a:cs typeface="DFKai-SB"/>
                <a:sym typeface="DFKai-SB"/>
              </a:rPr>
              <a:t>分工</a:t>
            </a:r>
            <a:endParaRPr sz="5000" b="1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25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/>
        </p:nvSpPr>
        <p:spPr>
          <a:xfrm>
            <a:off x="821100" y="104650"/>
            <a:ext cx="804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>
                <a:latin typeface="DFKai-SB"/>
                <a:ea typeface="DFKai-SB"/>
                <a:cs typeface="DFKai-SB"/>
                <a:sym typeface="DFKai-SB"/>
              </a:rPr>
              <a:t>分工</a:t>
            </a:r>
            <a:endParaRPr sz="22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 rot="2853954">
            <a:off x="748597" y="-4766"/>
            <a:ext cx="3517981" cy="37023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5" name="Google Shape;225;p30"/>
          <p:cNvSpPr txBox="1"/>
          <p:nvPr/>
        </p:nvSpPr>
        <p:spPr>
          <a:xfrm>
            <a:off x="841375" y="987800"/>
            <a:ext cx="1730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274E13"/>
                </a:solidFill>
                <a:latin typeface="DFKai-SB"/>
                <a:ea typeface="DFKai-SB"/>
                <a:cs typeface="DFKai-SB"/>
                <a:sym typeface="DFKai-SB"/>
              </a:rPr>
              <a:t>謝奇容</a:t>
            </a:r>
            <a:endParaRPr sz="3200">
              <a:solidFill>
                <a:srgbClr val="274E13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1215300" y="2066100"/>
            <a:ext cx="298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274E13"/>
                </a:solidFill>
                <a:latin typeface="DFKai-SB"/>
                <a:ea typeface="DFKai-SB"/>
                <a:cs typeface="DFKai-SB"/>
                <a:sym typeface="DFKai-SB"/>
              </a:rPr>
              <a:t>程式撰寫、ppt製作</a:t>
            </a:r>
            <a:endParaRPr sz="2400">
              <a:solidFill>
                <a:srgbClr val="274E13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 rot="2853954">
            <a:off x="4776322" y="2031109"/>
            <a:ext cx="3517981" cy="37023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8" name="Google Shape;228;p30"/>
          <p:cNvSpPr txBox="1"/>
          <p:nvPr/>
        </p:nvSpPr>
        <p:spPr>
          <a:xfrm>
            <a:off x="4869100" y="3023675"/>
            <a:ext cx="1730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274E13"/>
                </a:solidFill>
                <a:latin typeface="DFKai-SB"/>
                <a:ea typeface="DFKai-SB"/>
                <a:cs typeface="DFKai-SB"/>
                <a:sym typeface="DFKai-SB"/>
              </a:rPr>
              <a:t>游于函</a:t>
            </a:r>
            <a:endParaRPr sz="3200">
              <a:solidFill>
                <a:srgbClr val="274E13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4674300" y="4101975"/>
            <a:ext cx="355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274E13"/>
                </a:solidFill>
                <a:latin typeface="DFKai-SB"/>
                <a:ea typeface="DFKai-SB"/>
                <a:cs typeface="DFKai-SB"/>
                <a:sym typeface="DFKai-SB"/>
              </a:rPr>
              <a:t>動機、資料集、ppt製作</a:t>
            </a:r>
            <a:endParaRPr sz="2400">
              <a:solidFill>
                <a:srgbClr val="274E13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3885375" y="1062170"/>
            <a:ext cx="918325" cy="86048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4013907" y="1292101"/>
            <a:ext cx="91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chemeClr val="bg2">
                    <a:lumMod val="20000"/>
                    <a:lumOff val="80000"/>
                  </a:schemeClr>
                </a:solidFill>
              </a:rPr>
              <a:t>45%</a:t>
            </a:r>
            <a:endParaRPr sz="2400" b="1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6">
            <a:alphaModFix amt="69000"/>
          </a:blip>
          <a:stretch>
            <a:fillRect/>
          </a:stretch>
        </p:blipFill>
        <p:spPr>
          <a:xfrm>
            <a:off x="7686783" y="3124650"/>
            <a:ext cx="980542" cy="8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/>
        </p:nvSpPr>
        <p:spPr>
          <a:xfrm>
            <a:off x="7817775" y="3277825"/>
            <a:ext cx="91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274E13"/>
                </a:solidFill>
              </a:rPr>
              <a:t>55%</a:t>
            </a:r>
            <a:endParaRPr sz="2400" b="1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0">
                <a:latin typeface="Comic Sans MS"/>
                <a:ea typeface="Comic Sans MS"/>
                <a:cs typeface="Comic Sans MS"/>
                <a:sym typeface="Comic Sans MS"/>
              </a:rPr>
              <a:t>THE</a:t>
            </a:r>
            <a:endParaRPr sz="12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0">
                <a:latin typeface="Comic Sans MS"/>
                <a:ea typeface="Comic Sans MS"/>
                <a:cs typeface="Comic Sans MS"/>
                <a:sym typeface="Comic Sans MS"/>
              </a:rPr>
              <a:t>END</a:t>
            </a:r>
            <a:endParaRPr sz="1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25" y="225400"/>
            <a:ext cx="4213351" cy="43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108688" y="1923300"/>
            <a:ext cx="636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DFKai-SB"/>
                <a:ea typeface="DFKai-SB"/>
                <a:cs typeface="DFKai-SB"/>
                <a:sym typeface="DFKai-SB"/>
              </a:rPr>
              <a:t>目</a:t>
            </a:r>
            <a:endParaRPr sz="3600" b="1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DFKai-SB"/>
                <a:ea typeface="DFKai-SB"/>
                <a:cs typeface="DFKai-SB"/>
                <a:sym typeface="DFKai-SB"/>
              </a:rPr>
              <a:t>錄</a:t>
            </a:r>
            <a:endParaRPr sz="3600" b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5787500" y="782175"/>
            <a:ext cx="309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latin typeface="DFKai-SB"/>
                <a:ea typeface="DFKai-SB"/>
                <a:cs typeface="DFKai-SB"/>
                <a:sym typeface="DFKai-SB"/>
              </a:rPr>
              <a:t>動機</a:t>
            </a:r>
            <a:endParaRPr sz="20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500" y="523974"/>
            <a:ext cx="937475" cy="9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787500" y="1588600"/>
            <a:ext cx="309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latin typeface="DFKai-SB"/>
                <a:ea typeface="DFKai-SB"/>
                <a:cs typeface="DFKai-SB"/>
                <a:sym typeface="DFKai-SB"/>
              </a:rPr>
              <a:t>資料集介紹</a:t>
            </a:r>
            <a:endParaRPr sz="20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500" y="1330399"/>
            <a:ext cx="937475" cy="9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5285238" y="782175"/>
            <a:ext cx="330000" cy="49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lt1"/>
                </a:solidFill>
              </a:rPr>
              <a:t>1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238" y="1588600"/>
            <a:ext cx="330000" cy="49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lt1"/>
                </a:solidFill>
              </a:rPr>
              <a:t>2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787500" y="2323500"/>
            <a:ext cx="309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latin typeface="DFKai-SB"/>
                <a:ea typeface="DFKai-SB"/>
                <a:cs typeface="DFKai-SB"/>
                <a:sym typeface="DFKai-SB"/>
              </a:rPr>
              <a:t>程式碼</a:t>
            </a:r>
            <a:endParaRPr sz="20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488" y="2101074"/>
            <a:ext cx="937475" cy="9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5285238" y="2363750"/>
            <a:ext cx="330000" cy="49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lt1"/>
                </a:solidFill>
              </a:rPr>
              <a:t>3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787500" y="3129925"/>
            <a:ext cx="309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latin typeface="DFKai-SB"/>
                <a:ea typeface="DFKai-SB"/>
                <a:cs typeface="DFKai-SB"/>
                <a:sym typeface="DFKai-SB"/>
              </a:rPr>
              <a:t>結論</a:t>
            </a:r>
            <a:endParaRPr sz="20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500" y="2871724"/>
            <a:ext cx="937475" cy="9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5285238" y="3129925"/>
            <a:ext cx="330000" cy="49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lt1"/>
                </a:solidFill>
              </a:rPr>
              <a:t>4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5787500" y="3936375"/>
            <a:ext cx="309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latin typeface="DFKai-SB"/>
                <a:ea typeface="DFKai-SB"/>
                <a:cs typeface="DFKai-SB"/>
                <a:sym typeface="DFKai-SB"/>
              </a:rPr>
              <a:t>分工</a:t>
            </a:r>
            <a:endParaRPr sz="20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500" y="3678174"/>
            <a:ext cx="937475" cy="9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5285238" y="3936375"/>
            <a:ext cx="330000" cy="49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lt1"/>
                </a:solidFill>
              </a:rPr>
              <a:t>5</a:t>
            </a:r>
            <a:endParaRPr sz="2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38" y="1577650"/>
            <a:ext cx="8419125" cy="32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2422800" y="507125"/>
            <a:ext cx="4298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latin typeface="DFKai-SB"/>
                <a:ea typeface="DFKai-SB"/>
                <a:cs typeface="DFKai-SB"/>
                <a:sym typeface="DFKai-SB"/>
              </a:rPr>
              <a:t>1</a:t>
            </a:r>
            <a:endParaRPr sz="5000" b="1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latin typeface="DFKai-SB"/>
                <a:ea typeface="DFKai-SB"/>
                <a:cs typeface="DFKai-SB"/>
                <a:sym typeface="DFKai-SB"/>
              </a:rPr>
              <a:t>動機</a:t>
            </a:r>
            <a:endParaRPr sz="5000" b="1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25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821100" y="104650"/>
            <a:ext cx="804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>
                <a:latin typeface="DFKai-SB"/>
                <a:ea typeface="DFKai-SB"/>
                <a:cs typeface="DFKai-SB"/>
                <a:sym typeface="DFKai-SB"/>
              </a:rPr>
              <a:t>動機</a:t>
            </a:r>
            <a:endParaRPr sz="2200" b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866525" y="1555800"/>
            <a:ext cx="4647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我們經常在外面看到很多各式各樣不同的植物，但卻不知道這些植物的名稱，也不知道相關的知識。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因此我們希望可以透過此圖片分類系統，來幫助我們認識這些植物。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775" y="645713"/>
            <a:ext cx="2641799" cy="38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38" y="1577650"/>
            <a:ext cx="8419125" cy="32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2422800" y="507125"/>
            <a:ext cx="4298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latin typeface="DFKai-SB"/>
                <a:ea typeface="DFKai-SB"/>
                <a:cs typeface="DFKai-SB"/>
                <a:sym typeface="DFKai-SB"/>
              </a:rPr>
              <a:t>2</a:t>
            </a:r>
            <a:endParaRPr sz="5000" b="1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latin typeface="DFKai-SB"/>
                <a:ea typeface="DFKai-SB"/>
                <a:cs typeface="DFKai-SB"/>
                <a:sym typeface="DFKai-SB"/>
              </a:rPr>
              <a:t>資料集介紹</a:t>
            </a:r>
            <a:endParaRPr sz="5000" b="1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25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821100" y="104650"/>
            <a:ext cx="1762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>
                <a:latin typeface="DFKai-SB"/>
                <a:ea typeface="DFKai-SB"/>
                <a:cs typeface="DFKai-SB"/>
                <a:sym typeface="DFKai-SB"/>
              </a:rPr>
              <a:t>資料集介紹</a:t>
            </a:r>
            <a:endParaRPr sz="2200" b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918325" y="732475"/>
            <a:ext cx="7430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DFKai-SB"/>
              <a:buChar char="●"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共有5種植物(仙丹花、南美蟛蜞菊、牽牛花、楓樹、雛菊)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DFKai-SB"/>
              <a:buChar char="●"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每種植物各20張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325" y="1721800"/>
            <a:ext cx="3319651" cy="26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1949050" y="4359025"/>
            <a:ext cx="125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仙丹花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9073" y="1714775"/>
            <a:ext cx="3319649" cy="26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6059800" y="4359025"/>
            <a:ext cx="125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南美蟛蜞菊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25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821100" y="104650"/>
            <a:ext cx="1762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>
                <a:latin typeface="DFKai-SB"/>
                <a:ea typeface="DFKai-SB"/>
                <a:cs typeface="DFKai-SB"/>
                <a:sym typeface="DFKai-SB"/>
              </a:rPr>
              <a:t>資料集介紹</a:t>
            </a:r>
            <a:endParaRPr sz="22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575" y="1917475"/>
            <a:ext cx="2786399" cy="212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8350" y="1917475"/>
            <a:ext cx="2625840" cy="21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7575" y="1917475"/>
            <a:ext cx="2747849" cy="21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3962175" y="4040800"/>
            <a:ext cx="125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楓樹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1092675" y="4040800"/>
            <a:ext cx="125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牽牛花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6812400" y="4040800"/>
            <a:ext cx="125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雛菊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918325" y="732475"/>
            <a:ext cx="7430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DFKai-SB"/>
              <a:buChar char="●"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共有5種植物(仙丹花、南美蟛蜞菊、牽牛花、楓樹、雛菊)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DFKai-SB"/>
              <a:buChar char="●"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每種植物各20張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38" y="1577650"/>
            <a:ext cx="8419125" cy="32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2422800" y="507125"/>
            <a:ext cx="4298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latin typeface="DFKai-SB"/>
                <a:ea typeface="DFKai-SB"/>
                <a:cs typeface="DFKai-SB"/>
                <a:sym typeface="DFKai-SB"/>
              </a:rPr>
              <a:t>3</a:t>
            </a:r>
            <a:endParaRPr sz="5000" b="1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latin typeface="DFKai-SB"/>
                <a:ea typeface="DFKai-SB"/>
                <a:cs typeface="DFKai-SB"/>
                <a:sym typeface="DFKai-SB"/>
              </a:rPr>
              <a:t>程式碼</a:t>
            </a:r>
            <a:endParaRPr sz="5000" b="1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25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821100" y="104650"/>
            <a:ext cx="114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>
                <a:latin typeface="DFKai-SB"/>
                <a:ea typeface="DFKai-SB"/>
                <a:cs typeface="DFKai-SB"/>
                <a:sym typeface="DFKai-SB"/>
              </a:rPr>
              <a:t>程式碼</a:t>
            </a:r>
            <a:endParaRPr sz="2200" b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399700" y="1139250"/>
            <a:ext cx="1398300" cy="79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讀取相片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2309875" y="1139250"/>
            <a:ext cx="1398300" cy="79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轉成向量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4220050" y="1139250"/>
            <a:ext cx="1398300" cy="79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存入資料庫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38" name="Google Shape;138;p21"/>
          <p:cNvCxnSpPr>
            <a:stCxn id="135" idx="3"/>
            <a:endCxn id="136" idx="1"/>
          </p:cNvCxnSpPr>
          <p:nvPr/>
        </p:nvCxnSpPr>
        <p:spPr>
          <a:xfrm>
            <a:off x="1798000" y="1538700"/>
            <a:ext cx="51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Google Shape;139;p21"/>
          <p:cNvCxnSpPr>
            <a:endCxn id="137" idx="1"/>
          </p:cNvCxnSpPr>
          <p:nvPr/>
        </p:nvCxnSpPr>
        <p:spPr>
          <a:xfrm>
            <a:off x="3708250" y="1538700"/>
            <a:ext cx="51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" name="Google Shape;140;p21"/>
          <p:cNvSpPr/>
          <p:nvPr/>
        </p:nvSpPr>
        <p:spPr>
          <a:xfrm>
            <a:off x="399700" y="2939575"/>
            <a:ext cx="1398300" cy="79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讀取相片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2309875" y="2939575"/>
            <a:ext cx="1398300" cy="79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轉成向量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4220050" y="2939575"/>
            <a:ext cx="1398300" cy="79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與資料庫中向量比對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43" name="Google Shape;143;p21"/>
          <p:cNvCxnSpPr>
            <a:stCxn id="140" idx="3"/>
            <a:endCxn id="141" idx="1"/>
          </p:cNvCxnSpPr>
          <p:nvPr/>
        </p:nvCxnSpPr>
        <p:spPr>
          <a:xfrm>
            <a:off x="1798000" y="3339025"/>
            <a:ext cx="51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Google Shape;144;p21"/>
          <p:cNvCxnSpPr>
            <a:endCxn id="142" idx="1"/>
          </p:cNvCxnSpPr>
          <p:nvPr/>
        </p:nvCxnSpPr>
        <p:spPr>
          <a:xfrm>
            <a:off x="3708250" y="3339025"/>
            <a:ext cx="51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5" name="Google Shape;145;p21"/>
          <p:cNvSpPr/>
          <p:nvPr/>
        </p:nvSpPr>
        <p:spPr>
          <a:xfrm>
            <a:off x="6130300" y="2939575"/>
            <a:ext cx="1398300" cy="79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輸出最相近的5張圖片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46" name="Google Shape;146;p21"/>
          <p:cNvCxnSpPr/>
          <p:nvPr/>
        </p:nvCxnSpPr>
        <p:spPr>
          <a:xfrm>
            <a:off x="5618350" y="3339025"/>
            <a:ext cx="51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284</Words>
  <Application>Microsoft Office PowerPoint</Application>
  <PresentationFormat>如螢幕大小 (16:9)</PresentationFormat>
  <Paragraphs>74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Arial</vt:lpstr>
      <vt:lpstr>Comic Sans MS</vt:lpstr>
      <vt:lpstr>Times New Roman</vt:lpstr>
      <vt:lpstr>標楷體</vt:lpstr>
      <vt:lpstr>Simple Light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M11252004</cp:lastModifiedBy>
  <cp:revision>3</cp:revision>
  <dcterms:modified xsi:type="dcterms:W3CDTF">2025-03-31T05:01:31Z</dcterms:modified>
</cp:coreProperties>
</file>